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2" r:id="rId2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52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Google Shape;1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" name="Google Shape;12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Google Shape;150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" name="Google Shape;5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4" name="Google Shape;184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" name="Google Shape;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" name="Google Shape;9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D9EAD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365250" y="3925050"/>
            <a:ext cx="85206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2023 Annual Report and slideshow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2355"/>
              <a:t>Photos crowdsourced from ICF staff</a:t>
            </a:r>
            <a:endParaRPr sz="2355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250" y="218399"/>
            <a:ext cx="8584602" cy="3533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375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6050" y="24425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9950" y="0"/>
            <a:ext cx="68579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900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0024" y="42500"/>
            <a:ext cx="2296451" cy="51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450" y="0"/>
            <a:ext cx="231558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06525" y="0"/>
            <a:ext cx="2893225" cy="5143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2487" y="50"/>
            <a:ext cx="2315575" cy="51434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800" y="0"/>
            <a:ext cx="231555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243700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3750" y="38"/>
            <a:ext cx="2315550" cy="5143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-1"/>
            <a:ext cx="900377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8"/>
          <p:cNvSpPr txBox="1"/>
          <p:nvPr/>
        </p:nvSpPr>
        <p:spPr>
          <a:xfrm>
            <a:off x="548350" y="301200"/>
            <a:ext cx="47265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Good things in 2023</a:t>
            </a:r>
            <a:endParaRPr sz="36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9"/>
          <p:cNvSpPr txBox="1"/>
          <p:nvPr/>
        </p:nvSpPr>
        <p:spPr>
          <a:xfrm>
            <a:off x="2146975" y="4147225"/>
            <a:ext cx="47109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Community support</a:t>
            </a:r>
            <a:endParaRPr sz="36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513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24149" y="0"/>
            <a:ext cx="32467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30"/>
          <p:cNvSpPr txBox="1"/>
          <p:nvPr/>
        </p:nvSpPr>
        <p:spPr>
          <a:xfrm>
            <a:off x="2703025" y="4324850"/>
            <a:ext cx="4548900" cy="6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Crop survival!</a:t>
            </a:r>
            <a:endParaRPr sz="36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0829" y="0"/>
            <a:ext cx="2858334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5275" y="0"/>
            <a:ext cx="2315559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09175" y="0"/>
            <a:ext cx="30743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31"/>
          <p:cNvSpPr txBox="1"/>
          <p:nvPr/>
        </p:nvSpPr>
        <p:spPr>
          <a:xfrm>
            <a:off x="1274275" y="4332575"/>
            <a:ext cx="6912000" cy="7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Tiny bouquets (&amp; big hearts!)</a:t>
            </a:r>
            <a:endParaRPr sz="36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25875" y="0"/>
            <a:ext cx="701933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24600" y="0"/>
            <a:ext cx="3905027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6975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2"/>
          <p:cNvSpPr txBox="1"/>
          <p:nvPr/>
        </p:nvSpPr>
        <p:spPr>
          <a:xfrm>
            <a:off x="2201050" y="4015950"/>
            <a:ext cx="4935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Good building design</a:t>
            </a:r>
            <a:endParaRPr sz="36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725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5350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3"/>
          <p:cNvSpPr txBox="1"/>
          <p:nvPr/>
        </p:nvSpPr>
        <p:spPr>
          <a:xfrm>
            <a:off x="1822625" y="4201300"/>
            <a:ext cx="52440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Good location choices</a:t>
            </a:r>
            <a:endParaRPr sz="36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14300"/>
            <a:ext cx="9144000" cy="481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875" y="0"/>
            <a:ext cx="6858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5"/>
          <p:cNvSpPr txBox="1"/>
          <p:nvPr/>
        </p:nvSpPr>
        <p:spPr>
          <a:xfrm>
            <a:off x="0" y="223975"/>
            <a:ext cx="4448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Still Generating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0"/>
            <a:ext cx="385762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6"/>
          <p:cNvSpPr txBox="1"/>
          <p:nvPr/>
        </p:nvSpPr>
        <p:spPr>
          <a:xfrm>
            <a:off x="5083150" y="1166525"/>
            <a:ext cx="3352200" cy="24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ICF is financially OK, thanks to all of you!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0725" y="0"/>
            <a:ext cx="38576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77275" y="0"/>
            <a:ext cx="521480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5313398" cy="3985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29900" y="1652725"/>
            <a:ext cx="4654377" cy="34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5"/>
          <p:cNvSpPr txBox="1"/>
          <p:nvPr/>
        </p:nvSpPr>
        <p:spPr>
          <a:xfrm>
            <a:off x="259600" y="4170575"/>
            <a:ext cx="384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Spring Projects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6875" y="0"/>
            <a:ext cx="6857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6"/>
          <p:cNvSpPr txBox="1"/>
          <p:nvPr/>
        </p:nvSpPr>
        <p:spPr>
          <a:xfrm>
            <a:off x="1086875" y="4457550"/>
            <a:ext cx="6858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" sz="3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Improved chalkboard &amp; info center</a:t>
            </a:r>
            <a:endParaRPr sz="30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849616" y="0"/>
            <a:ext cx="11425065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7"/>
          <p:cNvSpPr txBox="1"/>
          <p:nvPr/>
        </p:nvSpPr>
        <p:spPr>
          <a:xfrm>
            <a:off x="2054700" y="360550"/>
            <a:ext cx="5861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" sz="36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Amazing alliums! And other crops…</a:t>
            </a:r>
            <a:endParaRPr sz="3600" b="1" i="0" u="none" strike="noStrike" cap="none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body" idx="1"/>
          </p:nvPr>
        </p:nvSpPr>
        <p:spPr>
          <a:xfrm>
            <a:off x="5317225" y="1038325"/>
            <a:ext cx="3703200" cy="28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  <a:buNone/>
            </a:pPr>
            <a:r>
              <a:rPr lang="en" sz="3600" b="1"/>
              <a:t>18 million gallons per minute (give or take a million.)</a:t>
            </a:r>
            <a:endParaRPr sz="3600" b="1"/>
          </a:p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0"/>
            <a:ext cx="51800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744" y="0"/>
            <a:ext cx="6862510" cy="514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744" y="0"/>
            <a:ext cx="6862510" cy="51435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3" cy="522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70</Words>
  <Application>Microsoft Office PowerPoint</Application>
  <PresentationFormat>On-screen Show (16:9)</PresentationFormat>
  <Paragraphs>14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Arial</vt:lpstr>
      <vt:lpstr>Simple Light</vt:lpstr>
      <vt:lpstr>2023 Annual Report and slideshow Photos crowdsourced from ICF staff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Annual Report and slideshow Photos crowdsourced from ICF staff</dc:title>
  <dc:creator>Andy Jones</dc:creator>
  <cp:lastModifiedBy>Kathie Sullivan</cp:lastModifiedBy>
  <cp:revision>1</cp:revision>
  <dcterms:modified xsi:type="dcterms:W3CDTF">2023-11-08T23:30:13Z</dcterms:modified>
</cp:coreProperties>
</file>